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6" r:id="rId6"/>
    <p:sldId id="265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e Molin Lund" userId="6cbc1eae-9a0e-49a9-9b42-1d902851e4e6" providerId="ADAL" clId="{D04C8C2A-F5D2-4505-8FE2-5BFD09127074}"/>
    <pc:docChg chg="modSld">
      <pc:chgData name="Lonnie Molin Lund" userId="6cbc1eae-9a0e-49a9-9b42-1d902851e4e6" providerId="ADAL" clId="{D04C8C2A-F5D2-4505-8FE2-5BFD09127074}" dt="2024-09-25T07:40:19.586" v="62" actId="20577"/>
      <pc:docMkLst>
        <pc:docMk/>
      </pc:docMkLst>
      <pc:sldChg chg="modSp mod">
        <pc:chgData name="Lonnie Molin Lund" userId="6cbc1eae-9a0e-49a9-9b42-1d902851e4e6" providerId="ADAL" clId="{D04C8C2A-F5D2-4505-8FE2-5BFD09127074}" dt="2024-09-25T07:40:19.586" v="62" actId="20577"/>
        <pc:sldMkLst>
          <pc:docMk/>
          <pc:sldMk cId="4252265455" sldId="262"/>
        </pc:sldMkLst>
        <pc:spChg chg="mod">
          <ac:chgData name="Lonnie Molin Lund" userId="6cbc1eae-9a0e-49a9-9b42-1d902851e4e6" providerId="ADAL" clId="{D04C8C2A-F5D2-4505-8FE2-5BFD09127074}" dt="2024-09-25T07:40:19.586" v="62" actId="20577"/>
          <ac:spMkLst>
            <pc:docMk/>
            <pc:sldMk cId="4252265455" sldId="262"/>
            <ac:spMk id="7" creationId="{CB0ECF38-D546-E278-795B-3F03343A1F4A}"/>
          </ac:spMkLst>
        </pc:spChg>
      </pc:sldChg>
      <pc:sldChg chg="modSp mod">
        <pc:chgData name="Lonnie Molin Lund" userId="6cbc1eae-9a0e-49a9-9b42-1d902851e4e6" providerId="ADAL" clId="{D04C8C2A-F5D2-4505-8FE2-5BFD09127074}" dt="2024-09-25T07:39:27.755" v="47" actId="114"/>
        <pc:sldMkLst>
          <pc:docMk/>
          <pc:sldMk cId="2825242022" sldId="266"/>
        </pc:sldMkLst>
        <pc:spChg chg="mod">
          <ac:chgData name="Lonnie Molin Lund" userId="6cbc1eae-9a0e-49a9-9b42-1d902851e4e6" providerId="ADAL" clId="{D04C8C2A-F5D2-4505-8FE2-5BFD09127074}" dt="2024-09-25T07:39:27.755" v="47" actId="114"/>
          <ac:spMkLst>
            <pc:docMk/>
            <pc:sldMk cId="2825242022" sldId="266"/>
            <ac:spMk id="7" creationId="{CB0ECF38-D546-E278-795B-3F03343A1F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25-09-2024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dk/national/boernenes-nytaarstal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a-DK" sz="4000" b="1" dirty="0">
              <a:solidFill>
                <a:srgbClr val="CD4F25"/>
              </a:solidFill>
            </a:endParaRPr>
          </a:p>
          <a:p>
            <a:pPr>
              <a:lnSpc>
                <a:spcPct val="150000"/>
              </a:lnSpc>
            </a:pPr>
            <a:endParaRPr lang="da-DK" sz="4000" b="1" dirty="0">
              <a:solidFill>
                <a:srgbClr val="CD4F25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Tak for i dag!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3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Program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Velkommen m/</a:t>
            </a:r>
            <a:r>
              <a:rPr lang="da-DK" sz="2400" dirty="0" err="1">
                <a:solidFill>
                  <a:srgbClr val="26343E"/>
                </a:solidFill>
              </a:rPr>
              <a:t>ice</a:t>
            </a:r>
            <a:r>
              <a:rPr lang="da-DK" sz="2400" dirty="0">
                <a:solidFill>
                  <a:srgbClr val="26343E"/>
                </a:solidFill>
              </a:rPr>
              <a:t> </a:t>
            </a:r>
            <a:r>
              <a:rPr lang="da-DK" sz="2400" dirty="0" err="1">
                <a:solidFill>
                  <a:srgbClr val="26343E"/>
                </a:solidFill>
              </a:rPr>
              <a:t>breaker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Børnenes nytårstale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Inspiration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Brain break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skal min tale handle om?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Iscenesættelse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Afrunding og tak for i dag!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72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Velkommen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Spørgsmål: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Hvis du fik muligheden for at ændre én ting i verden, hvad skulle det så være og hvorfor?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9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Børnenes nytårstale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er Børnenes nytårstale?</a:t>
            </a:r>
            <a:br>
              <a:rPr lang="da-DK" sz="2400" dirty="0">
                <a:solidFill>
                  <a:srgbClr val="26343E"/>
                </a:solidFill>
              </a:rPr>
            </a:br>
            <a:r>
              <a:rPr lang="da-DK" sz="2400" i="1" dirty="0">
                <a:solidFill>
                  <a:srgbClr val="26343E"/>
                </a:solidFill>
              </a:rPr>
              <a:t>Frist for indsendelse er den 20. november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Er det vigtigt at blive lyttet til? </a:t>
            </a:r>
            <a:br>
              <a:rPr lang="da-DK" sz="2400" dirty="0">
                <a:solidFill>
                  <a:srgbClr val="26343E"/>
                </a:solidFill>
              </a:rPr>
            </a:br>
            <a:r>
              <a:rPr lang="da-DK" sz="2400" i="1" dirty="0">
                <a:solidFill>
                  <a:srgbClr val="26343E"/>
                </a:solidFill>
              </a:rPr>
              <a:t>Hvorfor/hvorfor ikke?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Har I oplevet at blive lyttet til af en voksen? 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Hvordan var det?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Inspiration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Eksempler på børn, som har sagt sin mening højt og har sat ”noget” i gang, som har forandret verden.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Hvorfor er det vigtigt at holde taler?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Hvorfor er det vigtigt, at </a:t>
            </a:r>
            <a:r>
              <a:rPr lang="da-DK" sz="2400" i="1" dirty="0">
                <a:solidFill>
                  <a:srgbClr val="26343E"/>
                </a:solidFill>
              </a:rPr>
              <a:t>børn</a:t>
            </a:r>
            <a:r>
              <a:rPr lang="da-DK" sz="2400" dirty="0">
                <a:solidFill>
                  <a:srgbClr val="26343E"/>
                </a:solidFill>
              </a:rPr>
              <a:t> holder taler?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Brain break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Alle elever skal rejse sig og stille sig på én lang række på gulvet.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29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Hvad skal talen handle om?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Se denne film:</a:t>
            </a:r>
          </a:p>
          <a:p>
            <a:pPr>
              <a:lnSpc>
                <a:spcPct val="150000"/>
              </a:lnSpc>
            </a:pPr>
            <a:r>
              <a:rPr lang="da-D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https://www.unicef.dk/national/boernenes-nytaarstale/</a:t>
            </a:r>
            <a:endParaRPr lang="da-DK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a-DK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emner kan indgå i en tale?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vigtigt for dig?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9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Iscenesættelse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Kom med input til, hvordan et rum skal indrettes for at gøre dig tryg nok til at holde en tale?</a:t>
            </a:r>
          </a:p>
          <a:p>
            <a:pPr>
              <a:lnSpc>
                <a:spcPct val="150000"/>
              </a:lnSpc>
            </a:pPr>
            <a:endParaRPr lang="da-DK" sz="2400" i="1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Hvad skal der være i rummet?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Skal der være en talerstol?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Skal der være publikum? 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Hvem skal publikum være?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80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Afrunding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Hvordan har det været at deltage?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skal der nu ske?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Vi ses igen den 20. november!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100" i="1" dirty="0">
                <a:solidFill>
                  <a:srgbClr val="26343E"/>
                </a:solidFill>
              </a:rPr>
              <a:t>Husk at du kan indsende din tale til </a:t>
            </a:r>
            <a:r>
              <a:rPr lang="da-DK" sz="2100" i="1">
                <a:solidFill>
                  <a:srgbClr val="26343E"/>
                </a:solidFill>
              </a:rPr>
              <a:t>UNICEF senest </a:t>
            </a:r>
            <a:br>
              <a:rPr lang="da-DK" sz="2100" i="1">
                <a:solidFill>
                  <a:srgbClr val="26343E"/>
                </a:solidFill>
              </a:rPr>
            </a:br>
            <a:r>
              <a:rPr lang="da-DK" sz="2100" i="1">
                <a:solidFill>
                  <a:srgbClr val="26343E"/>
                </a:solidFill>
              </a:rPr>
              <a:t>den </a:t>
            </a:r>
            <a:r>
              <a:rPr lang="da-DK" sz="2100" i="1" dirty="0">
                <a:solidFill>
                  <a:srgbClr val="26343E"/>
                </a:solidFill>
              </a:rPr>
              <a:t>20. november!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281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Lonnie Molin Lund</cp:lastModifiedBy>
  <cp:revision>3</cp:revision>
  <dcterms:created xsi:type="dcterms:W3CDTF">2024-09-16T11:37:04Z</dcterms:created>
  <dcterms:modified xsi:type="dcterms:W3CDTF">2024-09-25T07:40:26Z</dcterms:modified>
</cp:coreProperties>
</file>