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6" r:id="rId6"/>
    <p:sldId id="265" r:id="rId7"/>
    <p:sldId id="263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4F25"/>
    <a:srgbClr val="2634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903E7-FC58-AF45-D43A-B99BF4AAD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50C55D0-1E27-DB3D-0E09-EBF5F1ADF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7FF2D59-41DB-8427-BCFA-D4B6A249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AE59F3A-611A-0D59-D5E1-F0CBB417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4373A58-0B81-C1F3-44E3-A45719D77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6323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1E7A2C-CBC0-E478-CCB5-5C1742F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DCDE5AF-1A93-C5CF-7472-6682B8514A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168F158-BAC4-C2A7-410F-3723BA80C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DE384E4-3D30-126E-2754-DA839559E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E28718B-87E1-7BB5-2824-D09CCC3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061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0E64FCB-5D49-458C-A2F9-0D82FCA96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5686168-4F30-4F97-9AB9-D6E73A8E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226CC93-50B8-C4DA-5D3A-B7875583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57C3DE-418B-0DB2-0DDC-2AEC0289D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13B601B-8717-C196-420E-FB8D6F069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31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2C348A-797D-C4B0-1E21-13621D7C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348389-0312-E864-8D30-641B9986D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C84C864-6156-87ED-FB00-D10B8723D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F28B546-492E-7B1F-B06F-46CB07839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3E7F99D-29B5-ADD2-E80D-983482228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82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3E023E-896B-0EC4-AA19-993D7A1F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4EC8A8-1FCC-43AE-57C9-60F13FC15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9EC158-4A6E-E246-0B58-ECA5ED44C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10D95A0-3053-E38C-D159-210F399F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851C34-BBDD-3974-AD94-A9414D05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62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57E1C3-BE86-E937-509D-B716BEEB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024647-F6DB-96FA-696A-48C038C767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48EC73E-3597-AC2A-08F6-EDAC5209C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0B22FC1-0A72-0AF3-6C7A-2315F804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2ACA566-70FF-DE6C-5C54-84F8CCB8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7353A64-FA55-DBC2-CA2A-3C17AD346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499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6911E-B929-28AA-5DD0-02760AF8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8216EE8-DFFF-0909-E889-0027F3B40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92A3B2D9-2861-EB37-294A-1E23E6FCC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92D877A-8423-E7DC-C5A3-96112D83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B22E35E-B301-D4D3-128B-E2B2F96369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06A07C3-9714-5C24-1F22-B1BED978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20FDD1D-36D6-DBD8-7369-FEC3C3B55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8A3BD98-64AA-F54A-9D73-BDD3F721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25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4EB8F-4C84-E700-8180-47234C469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C8200F5-21CB-CA0D-8344-5D0388DD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E03FEC1-FFE8-7AB0-39D2-72CD9D8CA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B9CF5EE-25C4-01A8-C152-DB5A651A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576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7A55D86-B1D5-9690-66BA-0EEF9706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FF8BDD-C7D4-8D34-34A5-54051BDE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3A87AD0-604D-707E-D8AE-ED5D12D55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104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F23D80-BD79-0349-B542-D5E40B53A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C3E91-D4EB-ABD9-7FDA-67827ACE4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F2F41A4-C1F5-088C-FBF4-4746D2535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8785917-B4FF-522D-218D-503CEF001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46E395A-0C3A-EC0C-34CF-1F964321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4809E61-D6F9-3D6B-2E32-08792AA47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6035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0859EB-28EF-1285-EBAC-D8FEDBF7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C689879-7793-DEA7-B192-8CF947987C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0130723-B8F2-B878-595E-40D33AF57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5699BF-0895-9DAE-3A7F-7D039945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C7038C1-FA4F-8142-AFC9-42E1DCC6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80E0B5A-BDAD-C5E4-942B-5B5405CD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CD88C77-E57A-230C-9FCC-D65D4B543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6D7E44B-A050-34DA-F25E-F5E82B6FA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C252C8-2A08-9D8F-7D0E-FA38E44464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5118-682C-4B4A-87E6-596339CB4A7B}" type="datetimeFigureOut">
              <a:rPr lang="da-DK" smtClean="0"/>
              <a:t>19-03-2025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ADC47D-C49C-294C-D620-7350274D8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25FBB7E-1269-CBEF-5727-62881D0E3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9BE7-9684-492C-8C27-08A5496544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1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dk/national/boernenes-nytaarstale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da-DK" sz="4000" b="1" dirty="0">
              <a:solidFill>
                <a:srgbClr val="CD4F25"/>
              </a:solidFill>
            </a:endParaRPr>
          </a:p>
          <a:p>
            <a:pPr>
              <a:lnSpc>
                <a:spcPct val="150000"/>
              </a:lnSpc>
            </a:pPr>
            <a:endParaRPr lang="da-DK" sz="4000" b="1" dirty="0">
              <a:solidFill>
                <a:srgbClr val="CD4F25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Tak for i dag!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3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Program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Velkommen m/</a:t>
            </a:r>
            <a:r>
              <a:rPr lang="da-DK" sz="2400" dirty="0" err="1">
                <a:solidFill>
                  <a:srgbClr val="26343E"/>
                </a:solidFill>
              </a:rPr>
              <a:t>ice</a:t>
            </a:r>
            <a:r>
              <a:rPr lang="da-DK" sz="2400" dirty="0">
                <a:solidFill>
                  <a:srgbClr val="26343E"/>
                </a:solidFill>
              </a:rPr>
              <a:t> </a:t>
            </a:r>
            <a:r>
              <a:rPr lang="da-DK" sz="2400" dirty="0" err="1">
                <a:solidFill>
                  <a:srgbClr val="26343E"/>
                </a:solidFill>
              </a:rPr>
              <a:t>breaker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Børnenes nytårstale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Inspiration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Brain break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skal min tale handle om?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Iscenesættelse 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Afrunding og tak for i dag!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7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728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Velkommen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Spørgsmål: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Hvis du fik muligheden for at ændre én ting i verden, hvad skulle det så være og hvorfor?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5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9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Børnenes nytårstale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er Børnenes nytårstale?</a:t>
            </a:r>
            <a:br>
              <a:rPr lang="da-DK" sz="2400" dirty="0">
                <a:solidFill>
                  <a:srgbClr val="26343E"/>
                </a:solidFill>
              </a:rPr>
            </a:br>
            <a:r>
              <a:rPr lang="da-DK" sz="2400" i="1" dirty="0">
                <a:solidFill>
                  <a:srgbClr val="26343E"/>
                </a:solidFill>
              </a:rPr>
              <a:t>Frist for indsendelse er den xx</a:t>
            </a: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Er det vigtigt at blive lyttet til? </a:t>
            </a:r>
            <a:br>
              <a:rPr lang="da-DK" sz="2400" dirty="0">
                <a:solidFill>
                  <a:srgbClr val="26343E"/>
                </a:solidFill>
              </a:rPr>
            </a:br>
            <a:r>
              <a:rPr lang="da-DK" sz="2400" i="1" dirty="0">
                <a:solidFill>
                  <a:srgbClr val="26343E"/>
                </a:solidFill>
              </a:rPr>
              <a:t>Hvorfor/hvorfor ikke?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Har I oplevet at blive lyttet til af en voksen? 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Hvordan var det?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000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390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Inspiration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Eksempler på børn, som har sagt sin mening højt og har sat ”noget” i gang, som har forandret verden.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Hvorfor er det vigtigt at holde taler?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Hvorfor er det vigtigt, at </a:t>
            </a:r>
            <a:r>
              <a:rPr lang="da-DK" sz="2400" i="1" dirty="0">
                <a:solidFill>
                  <a:srgbClr val="26343E"/>
                </a:solidFill>
              </a:rPr>
              <a:t>børn</a:t>
            </a:r>
            <a:r>
              <a:rPr lang="da-DK" sz="2400" dirty="0">
                <a:solidFill>
                  <a:srgbClr val="26343E"/>
                </a:solidFill>
              </a:rPr>
              <a:t> holder taler?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242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317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Brain break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Alle elever skal rejse sig og stille sig på én lang række på gulvet.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69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6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29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Hvad skal talen handle om?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Se denne film:</a:t>
            </a:r>
          </a:p>
          <a:p>
            <a:pPr>
              <a:lnSpc>
                <a:spcPct val="150000"/>
              </a:lnSpc>
            </a:pPr>
            <a:r>
              <a:rPr lang="da-DK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https://www.unicef.dk/national/boernenes-nytaarstale/</a:t>
            </a:r>
            <a:endParaRPr lang="da-DK" sz="20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a-DK" sz="240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Hvilke emner kan indgå i en tale?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vigtigt for dig?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Hvorfor?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5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779"/>
            <a:ext cx="12191999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94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Iscenesættelse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Kom med input til, hvordan et rum skal indrettes for at gøre dig tryg nok til at holde en tale?</a:t>
            </a:r>
          </a:p>
          <a:p>
            <a:pPr>
              <a:lnSpc>
                <a:spcPct val="150000"/>
              </a:lnSpc>
            </a:pPr>
            <a:endParaRPr lang="da-DK" sz="2400" i="1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Hvad skal der være i rummet?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Skal der være en talerstol?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Skal der være publikum? </a:t>
            </a:r>
          </a:p>
          <a:p>
            <a:pPr>
              <a:lnSpc>
                <a:spcPct val="150000"/>
              </a:lnSpc>
            </a:pPr>
            <a:r>
              <a:rPr lang="da-DK" sz="2400" i="1" dirty="0">
                <a:solidFill>
                  <a:srgbClr val="26343E"/>
                </a:solidFill>
              </a:rPr>
              <a:t>Hvem skal publikum være?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2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9E1C838-A2DF-CBBE-583A-020E8B96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779"/>
            <a:ext cx="12191997" cy="686355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CB0ECF38-D546-E278-795B-3F03343A1F4A}"/>
              </a:ext>
            </a:extLst>
          </p:cNvPr>
          <p:cNvSpPr txBox="1"/>
          <p:nvPr/>
        </p:nvSpPr>
        <p:spPr>
          <a:xfrm>
            <a:off x="5339166" y="433953"/>
            <a:ext cx="6323309" cy="5805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sz="4000" b="1" dirty="0">
                <a:solidFill>
                  <a:srgbClr val="CD4F25"/>
                </a:solidFill>
              </a:rPr>
              <a:t>Afrunding</a:t>
            </a:r>
            <a:endParaRPr lang="da-DK" sz="40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Hvordan har det været at deltage?</a:t>
            </a: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Hvad skal der nu ske?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400" dirty="0">
                <a:solidFill>
                  <a:srgbClr val="26343E"/>
                </a:solidFill>
              </a:rPr>
              <a:t>Vi ses igen den 20. november!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  <a:p>
            <a:pPr>
              <a:lnSpc>
                <a:spcPct val="150000"/>
              </a:lnSpc>
            </a:pPr>
            <a:r>
              <a:rPr lang="da-DK" sz="2100" i="1" dirty="0">
                <a:solidFill>
                  <a:srgbClr val="26343E"/>
                </a:solidFill>
              </a:rPr>
              <a:t>Husk at du kan indsende din tale til </a:t>
            </a:r>
            <a:r>
              <a:rPr lang="da-DK" sz="2100" i="1">
                <a:solidFill>
                  <a:srgbClr val="26343E"/>
                </a:solidFill>
              </a:rPr>
              <a:t>UNICEF senest </a:t>
            </a:r>
            <a:br>
              <a:rPr lang="da-DK" sz="2100" i="1">
                <a:solidFill>
                  <a:srgbClr val="26343E"/>
                </a:solidFill>
              </a:rPr>
            </a:br>
            <a:r>
              <a:rPr lang="da-DK" sz="2100" i="1">
                <a:solidFill>
                  <a:srgbClr val="26343E"/>
                </a:solidFill>
              </a:rPr>
              <a:t>den </a:t>
            </a:r>
            <a:r>
              <a:rPr lang="da-DK" sz="2100" i="1" dirty="0">
                <a:solidFill>
                  <a:srgbClr val="26343E"/>
                </a:solidFill>
              </a:rPr>
              <a:t>20. november!</a:t>
            </a:r>
          </a:p>
          <a:p>
            <a:pPr>
              <a:lnSpc>
                <a:spcPct val="150000"/>
              </a:lnSpc>
            </a:pPr>
            <a:endParaRPr lang="da-DK" sz="2400" dirty="0">
              <a:solidFill>
                <a:srgbClr val="2634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65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279</Words>
  <Application>Microsoft Office PowerPoint</Application>
  <PresentationFormat>Widescreen</PresentationFormat>
  <Paragraphs>54</Paragraphs>
  <Slides>10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Rebecca Rosenquist Weinkouff</dc:creator>
  <cp:lastModifiedBy>Camilla Kvist Jepsen</cp:lastModifiedBy>
  <cp:revision>4</cp:revision>
  <dcterms:created xsi:type="dcterms:W3CDTF">2024-09-16T11:37:04Z</dcterms:created>
  <dcterms:modified xsi:type="dcterms:W3CDTF">2025-03-19T07:18:15Z</dcterms:modified>
</cp:coreProperties>
</file>