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4F25"/>
    <a:srgbClr val="263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a Kvist Jepsen" userId="c9ae33ed-d913-497e-baf6-38f835fee2c5" providerId="ADAL" clId="{D29B032B-5656-4C33-8E98-917445AD2640}"/>
    <pc:docChg chg="modSld">
      <pc:chgData name="Camilla Kvist Jepsen" userId="c9ae33ed-d913-497e-baf6-38f835fee2c5" providerId="ADAL" clId="{D29B032B-5656-4C33-8E98-917445AD2640}" dt="2024-10-28T11:32:05.880" v="14" actId="20577"/>
      <pc:docMkLst>
        <pc:docMk/>
      </pc:docMkLst>
      <pc:sldChg chg="modSp mod">
        <pc:chgData name="Camilla Kvist Jepsen" userId="c9ae33ed-d913-497e-baf6-38f835fee2c5" providerId="ADAL" clId="{D29B032B-5656-4C33-8E98-917445AD2640}" dt="2024-10-28T11:32:05.880" v="14" actId="20577"/>
        <pc:sldMkLst>
          <pc:docMk/>
          <pc:sldMk cId="908476722" sldId="256"/>
        </pc:sldMkLst>
        <pc:spChg chg="mod">
          <ac:chgData name="Camilla Kvist Jepsen" userId="c9ae33ed-d913-497e-baf6-38f835fee2c5" providerId="ADAL" clId="{D29B032B-5656-4C33-8E98-917445AD2640}" dt="2024-10-28T11:32:05.880" v="14" actId="20577"/>
          <ac:spMkLst>
            <pc:docMk/>
            <pc:sldMk cId="908476722" sldId="256"/>
            <ac:spMk id="7" creationId="{CB0ECF38-D546-E278-795B-3F03343A1F4A}"/>
          </ac:spMkLst>
        </pc:spChg>
      </pc:sldChg>
    </pc:docChg>
  </pc:docChgLst>
  <pc:docChgLst>
    <pc:chgData name="Camilla Kvist Jepsen" userId="c9ae33ed-d913-497e-baf6-38f835fee2c5" providerId="ADAL" clId="{1DF7E8DC-1BEE-4CD2-B299-68448769EC0D}"/>
    <pc:docChg chg="custSel modSld">
      <pc:chgData name="Camilla Kvist Jepsen" userId="c9ae33ed-d913-497e-baf6-38f835fee2c5" providerId="ADAL" clId="{1DF7E8DC-1BEE-4CD2-B299-68448769EC0D}" dt="2024-10-08T11:52:06.705" v="446" actId="20577"/>
      <pc:docMkLst>
        <pc:docMk/>
      </pc:docMkLst>
      <pc:sldChg chg="modSp mod">
        <pc:chgData name="Camilla Kvist Jepsen" userId="c9ae33ed-d913-497e-baf6-38f835fee2c5" providerId="ADAL" clId="{1DF7E8DC-1BEE-4CD2-B299-68448769EC0D}" dt="2024-10-08T11:52:06.705" v="446" actId="20577"/>
        <pc:sldMkLst>
          <pc:docMk/>
          <pc:sldMk cId="908476722" sldId="256"/>
        </pc:sldMkLst>
        <pc:spChg chg="mod">
          <ac:chgData name="Camilla Kvist Jepsen" userId="c9ae33ed-d913-497e-baf6-38f835fee2c5" providerId="ADAL" clId="{1DF7E8DC-1BEE-4CD2-B299-68448769EC0D}" dt="2024-10-08T11:52:06.705" v="446" actId="20577"/>
          <ac:spMkLst>
            <pc:docMk/>
            <pc:sldMk cId="908476722" sldId="256"/>
            <ac:spMk id="7" creationId="{CB0ECF38-D546-E278-795B-3F03343A1F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903E7-FC58-AF45-D43A-B99BF4AAD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50C55D0-1E27-DB3D-0E09-EBF5F1ADF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FF2D59-41DB-8427-BCFA-D4B6A249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28-10-2024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AE59F3A-611A-0D59-D5E1-F0CBB417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4373A58-0B81-C1F3-44E3-A45719D7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323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E7A2C-CBC0-E478-CCB5-5C1742F0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DCDE5AF-1A93-C5CF-7472-6682B8514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168F158-BAC4-C2A7-410F-3723BA80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28-10-2024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DE384E4-3D30-126E-2754-DA839559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28718B-87E1-7BB5-2824-D09CCC38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061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0E64FCB-5D49-458C-A2F9-0D82FCA96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5686168-4F30-4F97-9AB9-D6E73A8E5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26CC93-50B8-C4DA-5D3A-B7875583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28-10-2024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57C3DE-418B-0DB2-0DDC-2AEC0289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3B601B-8717-C196-420E-FB8D6F06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1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C348A-797D-C4B0-1E21-13621D7C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348389-0312-E864-8D30-641B9986D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84C864-6156-87ED-FB00-D10B8723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28-10-2024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28B546-492E-7B1F-B06F-46CB0783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E7F99D-29B5-ADD2-E80D-98348222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088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E023E-896B-0EC4-AA19-993D7A1F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D4EC8A8-1FCC-43AE-57C9-60F13FC15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9EC158-4A6E-E246-0B58-ECA5ED44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28-10-2024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0D95A0-3053-E38C-D159-210F399F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851C34-BBDD-3974-AD94-A9414D05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620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7E1C3-BE86-E937-509D-B716BEEB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024647-F6DB-96FA-696A-48C038C76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48EC73E-3597-AC2A-08F6-EDAC5209C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0B22FC1-0A72-0AF3-6C7A-2315F804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28-10-2024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2ACA566-70FF-DE6C-5C54-84F8CCB8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7353A64-FA55-DBC2-CA2A-3C17AD34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499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6911E-B929-28AA-5DD0-02760AF8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216EE8-DFFF-0909-E889-0027F3B40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2A3B2D9-2861-EB37-294A-1E23E6FCC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92D877A-8423-E7DC-C5A3-96112D838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B22E35E-B301-D4D3-128B-E2B2F9636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06A07C3-9714-5C24-1F22-B1BED978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28-10-2024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20FDD1D-36D6-DBD8-7369-FEC3C3B5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8A3BD98-64AA-F54A-9D73-BDD3F721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250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4EB8F-4C84-E700-8180-47234C46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C8200F5-21CB-CA0D-8344-5D0388DD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28-10-2024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E03FEC1-FFE8-7AB0-39D2-72CD9D8C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B9CF5EE-25C4-01A8-C152-DB5A651A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76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7A55D86-B1D5-9690-66BA-0EEF9706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28-10-2024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FFF8BDD-C7D4-8D34-34A5-54051BDE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3A87AD0-604D-707E-D8AE-ED5D12D5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104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23D80-BD79-0349-B542-D5E40B53A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2C3E91-D4EB-ABD9-7FDA-67827ACE4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F2F41A4-C1F5-088C-FBF4-4746D253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8785917-B4FF-522D-218D-503CEF00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28-10-2024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46E395A-0C3A-EC0C-34CF-1F964321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809E61-D6F9-3D6B-2E32-08792AA4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603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859EB-28EF-1285-EBAC-D8FEDBF72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C689879-7793-DEA7-B192-8CF947987C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0130723-B8F2-B878-595E-40D33AF57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15699BF-0895-9DAE-3A7F-7D039945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28-10-2024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C7038C1-FA4F-8142-AFC9-42E1DCC6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80E0B5A-BDAD-C5E4-942B-5B5405CD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CD88C77-E57A-230C-9FCC-D65D4B54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D7E44B-A050-34DA-F25E-F5E82B6FA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C252C8-2A08-9D8F-7D0E-FA38E4446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5118-682C-4B4A-87E6-596339CB4A7B}" type="datetimeFigureOut">
              <a:rPr lang="da-DK" smtClean="0"/>
              <a:t>28-10-2024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ADC47D-C49C-294C-D620-7350274D8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25FBB7E-1269-CBEF-5727-62881D0E3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1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9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79"/>
            <a:ext cx="12191999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483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Velkommen på biblioteket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Dagens program: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- </a:t>
            </a:r>
            <a:r>
              <a:rPr lang="da-DK" sz="2400" dirty="0" err="1">
                <a:solidFill>
                  <a:srgbClr val="26343E"/>
                </a:solidFill>
              </a:rPr>
              <a:t>Icebreaker</a:t>
            </a: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- Opsamling fra sidst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- Vis din tale! og/eller Hold din tale!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7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151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Overskrift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Brødtekst</a:t>
            </a:r>
          </a:p>
        </p:txBody>
      </p:sp>
    </p:spTree>
    <p:extLst>
      <p:ext uri="{BB962C8B-B14F-4D97-AF65-F5344CB8AC3E}">
        <p14:creationId xmlns:p14="http://schemas.microsoft.com/office/powerpoint/2010/main" val="410017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151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Overskrift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Brødtekst</a:t>
            </a:r>
          </a:p>
        </p:txBody>
      </p:sp>
    </p:spTree>
    <p:extLst>
      <p:ext uri="{BB962C8B-B14F-4D97-AF65-F5344CB8AC3E}">
        <p14:creationId xmlns:p14="http://schemas.microsoft.com/office/powerpoint/2010/main" val="3166000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28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Rebecca Rosenquist Weinkouff</dc:creator>
  <cp:lastModifiedBy>Camilla Kvist Jepsen</cp:lastModifiedBy>
  <cp:revision>2</cp:revision>
  <dcterms:created xsi:type="dcterms:W3CDTF">2024-09-16T11:37:04Z</dcterms:created>
  <dcterms:modified xsi:type="dcterms:W3CDTF">2024-10-28T11:32:06Z</dcterms:modified>
</cp:coreProperties>
</file>